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497" r:id="rId2"/>
    <p:sldId id="313" r:id="rId3"/>
    <p:sldId id="293" r:id="rId4"/>
    <p:sldId id="261" r:id="rId5"/>
    <p:sldId id="281" r:id="rId6"/>
    <p:sldId id="314" r:id="rId7"/>
    <p:sldId id="315" r:id="rId8"/>
    <p:sldId id="31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319" r:id="rId22"/>
    <p:sldId id="318" r:id="rId23"/>
    <p:sldId id="320" r:id="rId24"/>
    <p:sldId id="273" r:id="rId25"/>
    <p:sldId id="274" r:id="rId26"/>
    <p:sldId id="276" r:id="rId27"/>
    <p:sldId id="322" r:id="rId28"/>
    <p:sldId id="288" r:id="rId29"/>
    <p:sldId id="258" r:id="rId30"/>
    <p:sldId id="256" r:id="rId31"/>
    <p:sldId id="257" r:id="rId32"/>
    <p:sldId id="289" r:id="rId33"/>
    <p:sldId id="259" r:id="rId34"/>
    <p:sldId id="323" r:id="rId35"/>
    <p:sldId id="260" r:id="rId36"/>
    <p:sldId id="363" r:id="rId37"/>
    <p:sldId id="294" r:id="rId38"/>
    <p:sldId id="358" r:id="rId39"/>
    <p:sldId id="295" r:id="rId40"/>
    <p:sldId id="364" r:id="rId41"/>
    <p:sldId id="365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Cormorant" panose="00000500000000000000" pitchFamily="50" charset="-52"/>
      <p:regular r:id="rId51"/>
    </p:embeddedFont>
    <p:embeddedFont>
      <p:font typeface="HelveticaNeue LT CYR 57 Cond" panose="02000506050000020004" pitchFamily="2" charset="-52"/>
      <p:regular r:id="rId52"/>
      <p:bold r:id="rId53"/>
    </p:embeddedFont>
    <p:embeddedFont>
      <p:font typeface="Menlo" panose="020B0609030804020204" pitchFamily="49" charset="0"/>
      <p:regular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20" d="100"/>
          <a:sy n="120" d="100"/>
        </p:scale>
        <p:origin x="11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7C61D6A-D591-4196-9607-48BBCBA2C583}"/>
    <pc:docChg chg="modSld">
      <pc:chgData name="Михаил Попов" userId="1ff28dec684c2c56" providerId="LiveId" clId="{F7C61D6A-D591-4196-9607-48BBCBA2C583}" dt="2021-12-03T14:17:09.814" v="2" actId="14100"/>
      <pc:docMkLst>
        <pc:docMk/>
      </pc:docMkLst>
      <pc:sldChg chg="modSp mod">
        <pc:chgData name="Михаил Попов" userId="1ff28dec684c2c56" providerId="LiveId" clId="{F7C61D6A-D591-4196-9607-48BBCBA2C583}" dt="2021-12-03T14:17:09.814" v="2" actId="14100"/>
        <pc:sldMkLst>
          <pc:docMk/>
          <pc:sldMk cId="979750767" sldId="363"/>
        </pc:sldMkLst>
        <pc:spChg chg="mod">
          <ac:chgData name="Михаил Попов" userId="1ff28dec684c2c56" providerId="LiveId" clId="{F7C61D6A-D591-4196-9607-48BBCBA2C583}" dt="2021-12-03T14:17:09.814" v="2" actId="14100"/>
          <ac:spMkLst>
            <pc:docMk/>
            <pc:sldMk cId="979750767" sldId="363"/>
            <ac:spMk id="6" creationId="{38B2E732-F453-4F2D-BEA5-1A2F3AC85D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Кэш-память. Виртуальная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645"/>
              </p:ext>
            </p:extLst>
          </p:nvPr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6927</TotalTime>
  <Words>1238</Words>
  <Application>Microsoft Office PowerPoint</Application>
  <PresentationFormat>Широкоэкранный</PresentationFormat>
  <Paragraphs>215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Calibri Light</vt:lpstr>
      <vt:lpstr>Cormorant</vt:lpstr>
      <vt:lpstr>Cambria Math</vt:lpstr>
      <vt:lpstr>Arial</vt:lpstr>
      <vt:lpstr>HelveticaNeue LT CYR 57 Cond</vt:lpstr>
      <vt:lpstr>Menlo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Михаил Попов</cp:lastModifiedBy>
  <cp:revision>8</cp:revision>
  <dcterms:created xsi:type="dcterms:W3CDTF">2019-10-29T03:27:57Z</dcterms:created>
  <dcterms:modified xsi:type="dcterms:W3CDTF">2021-12-03T14:32:44Z</dcterms:modified>
</cp:coreProperties>
</file>